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4"/>
    <p:restoredTop sz="81224"/>
  </p:normalViewPr>
  <p:slideViewPr>
    <p:cSldViewPr snapToGrid="0" snapToObjects="1">
      <p:cViewPr varScale="1">
        <p:scale>
          <a:sx n="98" d="100"/>
          <a:sy n="98" d="100"/>
        </p:scale>
        <p:origin x="25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7324A9-57A5-C941-98D6-3EB02EB356EA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DDE4B-36D8-5544-A2B8-D5079D662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CDDE4B-36D8-5544-A2B8-D5079D662A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033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8493B-EAB1-4641-876E-1E83BFA09375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9BC2E-29D0-9C42-B242-4B724BBAD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571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5166" t="8872" r="764"/>
          <a:stretch/>
        </p:blipFill>
        <p:spPr>
          <a:xfrm>
            <a:off x="1190851" y="340242"/>
            <a:ext cx="5858539" cy="5922335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213623" y="6283268"/>
            <a:ext cx="1295283" cy="215444"/>
            <a:chOff x="77014" y="1020151"/>
            <a:chExt cx="1295283" cy="215444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77014" y="1125218"/>
              <a:ext cx="368595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440245" y="1020151"/>
              <a:ext cx="93205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1x10</a:t>
              </a:r>
              <a:r>
                <a:rPr lang="en-US" sz="800" baseline="30000" dirty="0"/>
                <a:t>-4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489366" y="423434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CP006574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65825" y="556350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CP017549</a:t>
            </a:r>
            <a:endParaRPr lang="en-US" sz="800" dirty="0"/>
          </a:p>
        </p:txBody>
      </p:sp>
      <p:sp>
        <p:nvSpPr>
          <p:cNvPr id="11" name="TextBox 10"/>
          <p:cNvSpPr txBox="1"/>
          <p:nvPr/>
        </p:nvSpPr>
        <p:spPr>
          <a:xfrm>
            <a:off x="3635314" y="68182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CP023046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99754" y="81898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CP017530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559114" y="94090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CP017529</a:t>
            </a:r>
            <a:endParaRPr lang="en-US" sz="800" dirty="0"/>
          </a:p>
        </p:txBody>
      </p:sp>
      <p:sp>
        <p:nvSpPr>
          <p:cNvPr id="14" name="TextBox 13"/>
          <p:cNvSpPr txBox="1"/>
          <p:nvPr/>
        </p:nvSpPr>
        <p:spPr>
          <a:xfrm>
            <a:off x="3473934" y="106790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CP017539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73934" y="119490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CP017531</a:t>
            </a:r>
            <a:endParaRPr lang="en-US" sz="800" dirty="0"/>
          </a:p>
        </p:txBody>
      </p:sp>
      <p:sp>
        <p:nvSpPr>
          <p:cNvPr id="16" name="TextBox 15"/>
          <p:cNvSpPr txBox="1"/>
          <p:nvPr/>
        </p:nvSpPr>
        <p:spPr>
          <a:xfrm>
            <a:off x="3473934" y="132698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CP017506</a:t>
            </a:r>
            <a:endParaRPr lang="en-US" sz="800" dirty="0"/>
          </a:p>
        </p:txBody>
      </p:sp>
      <p:sp>
        <p:nvSpPr>
          <p:cNvPr id="17" name="TextBox 16"/>
          <p:cNvSpPr txBox="1"/>
          <p:nvPr/>
        </p:nvSpPr>
        <p:spPr>
          <a:xfrm>
            <a:off x="3473934" y="145906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CP017505</a:t>
            </a:r>
            <a:endParaRPr lang="en-US" sz="800" dirty="0"/>
          </a:p>
        </p:txBody>
      </p:sp>
      <p:sp>
        <p:nvSpPr>
          <p:cNvPr id="18" name="TextBox 17"/>
          <p:cNvSpPr txBox="1"/>
          <p:nvPr/>
        </p:nvSpPr>
        <p:spPr>
          <a:xfrm>
            <a:off x="4935794" y="1586304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CP004753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10194" y="1702672"/>
            <a:ext cx="7855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CP017523**</a:t>
            </a:r>
            <a:endParaRPr lang="en-US" sz="800" dirty="0"/>
          </a:p>
        </p:txBody>
      </p:sp>
      <p:sp>
        <p:nvSpPr>
          <p:cNvPr id="20" name="TextBox 19"/>
          <p:cNvSpPr txBox="1"/>
          <p:nvPr/>
        </p:nvSpPr>
        <p:spPr>
          <a:xfrm>
            <a:off x="3152714" y="184514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CP017533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52714" y="197722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CP017501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52714" y="210422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CP017491</a:t>
            </a:r>
            <a:endParaRPr lang="en-US" sz="800" dirty="0"/>
          </a:p>
        </p:txBody>
      </p:sp>
      <p:sp>
        <p:nvSpPr>
          <p:cNvPr id="23" name="TextBox 22"/>
          <p:cNvSpPr txBox="1"/>
          <p:nvPr/>
        </p:nvSpPr>
        <p:spPr>
          <a:xfrm>
            <a:off x="2644714" y="2221304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CP004752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614470" y="234298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CP017540*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614470" y="247506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CP017528*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680510" y="2596752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CP005972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614470" y="273414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CP017552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629474" y="286114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CP006619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629474" y="298814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CP017543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629474" y="311006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CP017537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629474" y="324722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CP017519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629474" y="338438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CP017535</a:t>
            </a:r>
            <a:endParaRPr lang="en-US" sz="800" dirty="0"/>
          </a:p>
        </p:txBody>
      </p:sp>
      <p:sp>
        <p:nvSpPr>
          <p:cNvPr id="33" name="TextBox 32"/>
          <p:cNvSpPr txBox="1"/>
          <p:nvPr/>
        </p:nvSpPr>
        <p:spPr>
          <a:xfrm>
            <a:off x="4651078" y="3496384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CP005383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602638" y="361806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CP017550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602638" y="374506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CP017551</a:t>
            </a:r>
            <a:endParaRPr lang="en-US" sz="800" dirty="0"/>
          </a:p>
        </p:txBody>
      </p:sp>
      <p:sp>
        <p:nvSpPr>
          <p:cNvPr id="36" name="TextBox 35"/>
          <p:cNvSpPr txBox="1"/>
          <p:nvPr/>
        </p:nvSpPr>
        <p:spPr>
          <a:xfrm>
            <a:off x="4610674" y="388222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CP017544</a:t>
            </a:r>
            <a:endParaRPr lang="en-US" sz="800" dirty="0"/>
          </a:p>
        </p:txBody>
      </p:sp>
      <p:sp>
        <p:nvSpPr>
          <p:cNvPr id="37" name="TextBox 36"/>
          <p:cNvSpPr txBox="1"/>
          <p:nvPr/>
        </p:nvSpPr>
        <p:spPr>
          <a:xfrm>
            <a:off x="4602638" y="4004620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CP017548</a:t>
            </a:r>
            <a:endParaRPr lang="en-US" sz="800" dirty="0"/>
          </a:p>
        </p:txBody>
      </p:sp>
      <p:sp>
        <p:nvSpPr>
          <p:cNvPr id="38" name="TextBox 37"/>
          <p:cNvSpPr txBox="1"/>
          <p:nvPr/>
        </p:nvSpPr>
        <p:spPr>
          <a:xfrm>
            <a:off x="4602638" y="412606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CP017538</a:t>
            </a:r>
            <a:endParaRPr lang="en-US" sz="800" dirty="0"/>
          </a:p>
        </p:txBody>
      </p:sp>
      <p:sp>
        <p:nvSpPr>
          <p:cNvPr id="39" name="TextBox 38"/>
          <p:cNvSpPr txBox="1"/>
          <p:nvPr/>
        </p:nvSpPr>
        <p:spPr>
          <a:xfrm>
            <a:off x="4602638" y="426322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CP017534</a:t>
            </a:r>
            <a:endParaRPr lang="en-US" sz="800" dirty="0"/>
          </a:p>
        </p:txBody>
      </p:sp>
      <p:sp>
        <p:nvSpPr>
          <p:cNvPr id="40" name="TextBox 39"/>
          <p:cNvSpPr txBox="1"/>
          <p:nvPr/>
        </p:nvSpPr>
        <p:spPr>
          <a:xfrm>
            <a:off x="4544634" y="4394836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CP017532</a:t>
            </a:r>
            <a:endParaRPr lang="en-US" sz="800" dirty="0"/>
          </a:p>
        </p:txBody>
      </p:sp>
      <p:sp>
        <p:nvSpPr>
          <p:cNvPr id="41" name="TextBox 40"/>
          <p:cNvSpPr txBox="1"/>
          <p:nvPr/>
        </p:nvSpPr>
        <p:spPr>
          <a:xfrm>
            <a:off x="4691954" y="452738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CP017536</a:t>
            </a:r>
            <a:endParaRPr lang="en-US" sz="800" dirty="0"/>
          </a:p>
        </p:txBody>
      </p:sp>
      <p:sp>
        <p:nvSpPr>
          <p:cNvPr id="42" name="TextBox 41"/>
          <p:cNvSpPr txBox="1"/>
          <p:nvPr/>
        </p:nvSpPr>
        <p:spPr>
          <a:xfrm>
            <a:off x="4691954" y="465438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CP017504</a:t>
            </a:r>
            <a:endParaRPr lang="en-US" sz="800" dirty="0"/>
          </a:p>
        </p:txBody>
      </p:sp>
      <p:sp>
        <p:nvSpPr>
          <p:cNvPr id="43" name="TextBox 42"/>
          <p:cNvSpPr txBox="1"/>
          <p:nvPr/>
        </p:nvSpPr>
        <p:spPr>
          <a:xfrm>
            <a:off x="6668310" y="4792020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CP017546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668310" y="4919020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CP017542</a:t>
            </a:r>
            <a:endParaRPr lang="en-US" sz="800" dirty="0"/>
          </a:p>
        </p:txBody>
      </p:sp>
      <p:sp>
        <p:nvSpPr>
          <p:cNvPr id="45" name="TextBox 44"/>
          <p:cNvSpPr txBox="1"/>
          <p:nvPr/>
        </p:nvSpPr>
        <p:spPr>
          <a:xfrm>
            <a:off x="6668310" y="505062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CP017541</a:t>
            </a:r>
            <a:endParaRPr lang="en-US" sz="800" dirty="0"/>
          </a:p>
        </p:txBody>
      </p:sp>
      <p:sp>
        <p:nvSpPr>
          <p:cNvPr id="46" name="TextBox 45"/>
          <p:cNvSpPr txBox="1"/>
          <p:nvPr/>
        </p:nvSpPr>
        <p:spPr>
          <a:xfrm>
            <a:off x="6668310" y="517762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CP017527</a:t>
            </a:r>
            <a:endParaRPr lang="en-US" sz="800" dirty="0"/>
          </a:p>
        </p:txBody>
      </p:sp>
      <p:sp>
        <p:nvSpPr>
          <p:cNvPr id="47" name="TextBox 46"/>
          <p:cNvSpPr txBox="1"/>
          <p:nvPr/>
        </p:nvSpPr>
        <p:spPr>
          <a:xfrm>
            <a:off x="6926446" y="5288916"/>
            <a:ext cx="7416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CP017521**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920082" y="5411780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CP017524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874598" y="554338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CP017520</a:t>
            </a:r>
            <a:endParaRPr lang="en-US" sz="800" dirty="0"/>
          </a:p>
        </p:txBody>
      </p:sp>
      <p:sp>
        <p:nvSpPr>
          <p:cNvPr id="50" name="TextBox 49"/>
          <p:cNvSpPr txBox="1"/>
          <p:nvPr/>
        </p:nvSpPr>
        <p:spPr>
          <a:xfrm>
            <a:off x="4910394" y="567546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CP023047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910394" y="580246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CP023044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910394" y="5934548"/>
            <a:ext cx="672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/>
              <a:t>CP023043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121762" y="6055996"/>
            <a:ext cx="7707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/>
              <a:t>CP011098**</a:t>
            </a:r>
            <a:endParaRPr lang="en-US" sz="800" b="1" i="1" dirty="0"/>
          </a:p>
        </p:txBody>
      </p:sp>
      <p:sp>
        <p:nvSpPr>
          <p:cNvPr id="54" name="Right Bracket 53"/>
          <p:cNvSpPr/>
          <p:nvPr/>
        </p:nvSpPr>
        <p:spPr>
          <a:xfrm>
            <a:off x="5413323" y="412750"/>
            <a:ext cx="254065" cy="1416050"/>
          </a:xfrm>
          <a:prstGeom prst="rightBracket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Bracket 54"/>
          <p:cNvSpPr/>
          <p:nvPr/>
        </p:nvSpPr>
        <p:spPr>
          <a:xfrm>
            <a:off x="3705266" y="1889633"/>
            <a:ext cx="179787" cy="354158"/>
          </a:xfrm>
          <a:prstGeom prst="rightBracket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ight Bracket 55"/>
          <p:cNvSpPr/>
          <p:nvPr/>
        </p:nvSpPr>
        <p:spPr>
          <a:xfrm>
            <a:off x="3220732" y="2279525"/>
            <a:ext cx="161702" cy="1270125"/>
          </a:xfrm>
          <a:prstGeom prst="rightBracket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Bracket 56"/>
          <p:cNvSpPr/>
          <p:nvPr/>
        </p:nvSpPr>
        <p:spPr>
          <a:xfrm>
            <a:off x="7469406" y="3601212"/>
            <a:ext cx="195554" cy="2526537"/>
          </a:xfrm>
          <a:prstGeom prst="rightBracket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5734992" y="981659"/>
            <a:ext cx="3927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d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925242" y="1946859"/>
            <a:ext cx="3927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c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404542" y="2797759"/>
            <a:ext cx="3927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e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727220" y="4753559"/>
            <a:ext cx="3927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244452-4CF1-2E41-A0D1-C2A3DF16FFC0}"/>
              </a:ext>
            </a:extLst>
          </p:cNvPr>
          <p:cNvSpPr txBox="1"/>
          <p:nvPr/>
        </p:nvSpPr>
        <p:spPr>
          <a:xfrm>
            <a:off x="339635" y="182880"/>
            <a:ext cx="83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4</a:t>
            </a:r>
          </a:p>
        </p:txBody>
      </p:sp>
    </p:spTree>
    <p:extLst>
      <p:ext uri="{BB962C8B-B14F-4D97-AF65-F5344CB8AC3E}">
        <p14:creationId xmlns:p14="http://schemas.microsoft.com/office/powerpoint/2010/main" val="84384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4020</TotalTime>
  <Words>58</Words>
  <Application>Microsoft Macintosh PowerPoint</Application>
  <PresentationFormat>On-screen Show (4:3)</PresentationFormat>
  <Paragraphs>52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Clawson</dc:creator>
  <cp:lastModifiedBy>Clawson, Mike</cp:lastModifiedBy>
  <cp:revision>8</cp:revision>
  <cp:lastPrinted>2018-10-03T14:23:11Z</cp:lastPrinted>
  <dcterms:created xsi:type="dcterms:W3CDTF">2017-11-03T21:14:03Z</dcterms:created>
  <dcterms:modified xsi:type="dcterms:W3CDTF">2019-07-02T16:15:10Z</dcterms:modified>
</cp:coreProperties>
</file>

<file path=docProps/thumbnail.jpeg>
</file>